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0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BB9BC0-F2E9-3440-BD36-5824BCAE0B6D}" type="datetimeFigureOut">
              <a:rPr lang="en-US" smtClean="0"/>
              <a:t>12/10/13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9524453-217B-7943-8C69-B74DDE1DBF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609" y="419100"/>
            <a:ext cx="5413716" cy="599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897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461667"/>
            <a:ext cx="6512511" cy="1143000"/>
          </a:xfrm>
        </p:spPr>
        <p:txBody>
          <a:bodyPr/>
          <a:lstStyle/>
          <a:p>
            <a:pPr algn="ctr"/>
            <a:r>
              <a:rPr lang="en-US" dirty="0" smtClean="0"/>
              <a:t>All folktales have similar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385963"/>
            <a:ext cx="6400800" cy="347472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setting is often not mentioned at all or without much detail.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 theme is usually a lesson about human nature that everyone can relate to.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style is in the form of how the person in the tale or the narrator speaks.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Characters in folktales may be people or talking animals.  They usually have everyday problems.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48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461667"/>
            <a:ext cx="6512511" cy="1143000"/>
          </a:xfrm>
        </p:spPr>
        <p:txBody>
          <a:bodyPr/>
          <a:lstStyle/>
          <a:p>
            <a:r>
              <a:rPr lang="en-US" dirty="0" smtClean="0"/>
              <a:t>What is a folktale?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385963"/>
            <a:ext cx="6400800" cy="3474720"/>
          </a:xfrm>
        </p:spPr>
        <p:txBody>
          <a:bodyPr/>
          <a:lstStyle/>
          <a:p>
            <a:r>
              <a:rPr lang="en-US" dirty="0" smtClean="0"/>
              <a:t>Anonymous stories meant to entertain listeners and to keep ideas and customs alive from generation to generation.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Examples: myths, tall tales, legends, fables and fairy tales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410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461667"/>
            <a:ext cx="6512511" cy="1143000"/>
          </a:xfrm>
        </p:spPr>
        <p:txBody>
          <a:bodyPr/>
          <a:lstStyle/>
          <a:p>
            <a:pPr algn="ctr"/>
            <a:r>
              <a:rPr lang="en-US" dirty="0" smtClean="0"/>
              <a:t>All folktales have similar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385963"/>
            <a:ext cx="6400800" cy="347472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The setting is often not mentioned at all or without much detail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24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461667"/>
            <a:ext cx="6512511" cy="1143000"/>
          </a:xfrm>
        </p:spPr>
        <p:txBody>
          <a:bodyPr/>
          <a:lstStyle/>
          <a:p>
            <a:pPr algn="ctr"/>
            <a:r>
              <a:rPr lang="en-US" dirty="0" smtClean="0"/>
              <a:t>All folktales have similar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385963"/>
            <a:ext cx="6400800" cy="347472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The setting is often not mentioned at all or without much detail.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theme is usually a lesson about human nature that everyone can relate to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0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461667"/>
            <a:ext cx="6512511" cy="1143000"/>
          </a:xfrm>
        </p:spPr>
        <p:txBody>
          <a:bodyPr/>
          <a:lstStyle/>
          <a:p>
            <a:pPr algn="ctr"/>
            <a:r>
              <a:rPr lang="en-US" dirty="0" smtClean="0"/>
              <a:t>All folktales have similar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385963"/>
            <a:ext cx="6400800" cy="347472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The setting is often not mentioned at all or without much detail.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theme is usually a lesson about human nature that everyone can relate to.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style is in the form of how the person in the tale or the narrator speaks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921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461667"/>
            <a:ext cx="6512511" cy="1143000"/>
          </a:xfrm>
        </p:spPr>
        <p:txBody>
          <a:bodyPr/>
          <a:lstStyle/>
          <a:p>
            <a:pPr algn="ctr"/>
            <a:r>
              <a:rPr lang="en-US" dirty="0" smtClean="0"/>
              <a:t>All folktales have similar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385963"/>
            <a:ext cx="6400800" cy="347472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The setting is often not mentioned at all or without much detail.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theme is usually a lesson about human nature that everyone can relate to.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style is in the form of how the person in the tale or the narrator speaks.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Characters in folktales may be people or talking animals.  They usually have everyday problems.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89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461667"/>
            <a:ext cx="6512511" cy="1143000"/>
          </a:xfrm>
        </p:spPr>
        <p:txBody>
          <a:bodyPr/>
          <a:lstStyle/>
          <a:p>
            <a:pPr algn="ctr"/>
            <a:r>
              <a:rPr lang="en-US" dirty="0" smtClean="0"/>
              <a:t>All folktales have similar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385963"/>
            <a:ext cx="6400800" cy="347472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setting is often not mentioned at all or without much detail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400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461667"/>
            <a:ext cx="6512511" cy="1143000"/>
          </a:xfrm>
        </p:spPr>
        <p:txBody>
          <a:bodyPr/>
          <a:lstStyle/>
          <a:p>
            <a:pPr algn="ctr"/>
            <a:r>
              <a:rPr lang="en-US" dirty="0" smtClean="0"/>
              <a:t>All folktales have similar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385963"/>
            <a:ext cx="6400800" cy="347472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setting is often not mentioned at all or without much detail.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theme is usually a lesson about human nature that everyone can relate to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48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289" y="461667"/>
            <a:ext cx="6512511" cy="1143000"/>
          </a:xfrm>
        </p:spPr>
        <p:txBody>
          <a:bodyPr/>
          <a:lstStyle/>
          <a:p>
            <a:pPr algn="ctr"/>
            <a:r>
              <a:rPr lang="en-US" dirty="0" smtClean="0"/>
              <a:t>All folktales have similar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2385963"/>
            <a:ext cx="6400800" cy="347472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setting is often not mentioned at all or without much detail.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 theme is usually a lesson about human nature that everyone can relate to.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style is in the form of how the person in the tale or the narrator speaks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48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131</TotalTime>
  <Words>374</Words>
  <Application>Microsoft Macintosh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Slipstream</vt:lpstr>
      <vt:lpstr>PowerPoint Presentation</vt:lpstr>
      <vt:lpstr>What is a folktale?</vt:lpstr>
      <vt:lpstr>All folktales have similar elements</vt:lpstr>
      <vt:lpstr>All folktales have similar elements</vt:lpstr>
      <vt:lpstr>All folktales have similar elements</vt:lpstr>
      <vt:lpstr>All folktales have similar elements</vt:lpstr>
      <vt:lpstr>All folktales have similar elements</vt:lpstr>
      <vt:lpstr>All folktales have similar elements</vt:lpstr>
      <vt:lpstr>All folktales have similar elements</vt:lpstr>
      <vt:lpstr>All folktales have similar elements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Shannan Bowerman</dc:creator>
  <cp:lastModifiedBy>Shannan Bowerman</cp:lastModifiedBy>
  <cp:revision>6</cp:revision>
  <dcterms:created xsi:type="dcterms:W3CDTF">2013-12-10T17:02:50Z</dcterms:created>
  <dcterms:modified xsi:type="dcterms:W3CDTF">2013-12-10T20:55:59Z</dcterms:modified>
</cp:coreProperties>
</file>